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8"/>
  </p:notesMasterIdLst>
  <p:sldIdLst>
    <p:sldId id="257" r:id="rId2"/>
    <p:sldId id="294" r:id="rId3"/>
    <p:sldId id="295" r:id="rId4"/>
    <p:sldId id="296" r:id="rId5"/>
    <p:sldId id="297" r:id="rId6"/>
    <p:sldId id="298" r:id="rId7"/>
    <p:sldId id="299" r:id="rId8"/>
    <p:sldId id="300" r:id="rId9"/>
    <p:sldId id="301" r:id="rId10"/>
    <p:sldId id="302" r:id="rId11"/>
    <p:sldId id="310" r:id="rId12"/>
    <p:sldId id="304" r:id="rId13"/>
    <p:sldId id="305" r:id="rId14"/>
    <p:sldId id="306" r:id="rId15"/>
    <p:sldId id="307" r:id="rId16"/>
    <p:sldId id="308" r:id="rId1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67" autoAdjust="0"/>
  </p:normalViewPr>
  <p:slideViewPr>
    <p:cSldViewPr>
      <p:cViewPr varScale="1">
        <p:scale>
          <a:sx n="84" d="100"/>
          <a:sy n="84" d="100"/>
        </p:scale>
        <p:origin x="-155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8" d="100"/>
          <a:sy n="68" d="100"/>
        </p:scale>
        <p:origin x="-3288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73A837-1030-4D2F-8BA4-850D83EA7907}" type="datetimeFigureOut">
              <a:rPr lang="zh-CN" altLang="en-US" smtClean="0"/>
              <a:t>2018/3/13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2EF168-C065-4D59-AE14-F255D06C67D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3736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8124" name="Group 28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388125" name="Freeform 29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88126" name="Freeform 30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388127" name="Freeform 31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>
              <a:gd name="T0" fmla="*/ 5748 w 5748"/>
              <a:gd name="T1" fmla="*/ 246 h 246"/>
              <a:gd name="T2" fmla="*/ 0 w 5748"/>
              <a:gd name="T3" fmla="*/ 246 h 246"/>
              <a:gd name="T4" fmla="*/ 0 w 5748"/>
              <a:gd name="T5" fmla="*/ 0 h 246"/>
              <a:gd name="T6" fmla="*/ 5748 w 5748"/>
              <a:gd name="T7" fmla="*/ 0 h 246"/>
              <a:gd name="T8" fmla="*/ 5748 w 5748"/>
              <a:gd name="T9" fmla="*/ 246 h 246"/>
              <a:gd name="T10" fmla="*/ 5748 w 5748"/>
              <a:gd name="T11" fmla="*/ 246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388103" name="Group 7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388104" name="Freeform 8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>
                <a:gd name="T0" fmla="*/ 3132 w 3240"/>
                <a:gd name="T1" fmla="*/ 469 h 536"/>
                <a:gd name="T2" fmla="*/ 2995 w 3240"/>
                <a:gd name="T3" fmla="*/ 395 h 536"/>
                <a:gd name="T4" fmla="*/ 2911 w 3240"/>
                <a:gd name="T5" fmla="*/ 375 h 536"/>
                <a:gd name="T6" fmla="*/ 2678 w 3240"/>
                <a:gd name="T7" fmla="*/ 228 h 536"/>
                <a:gd name="T8" fmla="*/ 2553 w 3240"/>
                <a:gd name="T9" fmla="*/ 74 h 536"/>
                <a:gd name="T10" fmla="*/ 2457 w 3240"/>
                <a:gd name="T11" fmla="*/ 7 h 536"/>
                <a:gd name="T12" fmla="*/ 2403 w 3240"/>
                <a:gd name="T13" fmla="*/ 47 h 536"/>
                <a:gd name="T14" fmla="*/ 2289 w 3240"/>
                <a:gd name="T15" fmla="*/ 74 h 536"/>
                <a:gd name="T16" fmla="*/ 2134 w 3240"/>
                <a:gd name="T17" fmla="*/ 74 h 536"/>
                <a:gd name="T18" fmla="*/ 2044 w 3240"/>
                <a:gd name="T19" fmla="*/ 128 h 536"/>
                <a:gd name="T20" fmla="*/ 1775 w 3240"/>
                <a:gd name="T21" fmla="*/ 222 h 536"/>
                <a:gd name="T22" fmla="*/ 1602 w 3240"/>
                <a:gd name="T23" fmla="*/ 181 h 536"/>
                <a:gd name="T24" fmla="*/ 1560 w 3240"/>
                <a:gd name="T25" fmla="*/ 101 h 536"/>
                <a:gd name="T26" fmla="*/ 1542 w 3240"/>
                <a:gd name="T27" fmla="*/ 87 h 536"/>
                <a:gd name="T28" fmla="*/ 1446 w 3240"/>
                <a:gd name="T29" fmla="*/ 60 h 536"/>
                <a:gd name="T30" fmla="*/ 1375 w 3240"/>
                <a:gd name="T31" fmla="*/ 74 h 536"/>
                <a:gd name="T32" fmla="*/ 1309 w 3240"/>
                <a:gd name="T33" fmla="*/ 87 h 536"/>
                <a:gd name="T34" fmla="*/ 1243 w 3240"/>
                <a:gd name="T35" fmla="*/ 13 h 536"/>
                <a:gd name="T36" fmla="*/ 1225 w 3240"/>
                <a:gd name="T37" fmla="*/ 0 h 536"/>
                <a:gd name="T38" fmla="*/ 1189 w 3240"/>
                <a:gd name="T39" fmla="*/ 0 h 536"/>
                <a:gd name="T40" fmla="*/ 1106 w 3240"/>
                <a:gd name="T41" fmla="*/ 34 h 536"/>
                <a:gd name="T42" fmla="*/ 1106 w 3240"/>
                <a:gd name="T43" fmla="*/ 34 h 536"/>
                <a:gd name="T44" fmla="*/ 1094 w 3240"/>
                <a:gd name="T45" fmla="*/ 40 h 536"/>
                <a:gd name="T46" fmla="*/ 1070 w 3240"/>
                <a:gd name="T47" fmla="*/ 54 h 536"/>
                <a:gd name="T48" fmla="*/ 1034 w 3240"/>
                <a:gd name="T49" fmla="*/ 74 h 536"/>
                <a:gd name="T50" fmla="*/ 1004 w 3240"/>
                <a:gd name="T51" fmla="*/ 74 h 536"/>
                <a:gd name="T52" fmla="*/ 986 w 3240"/>
                <a:gd name="T53" fmla="*/ 74 h 536"/>
                <a:gd name="T54" fmla="*/ 956 w 3240"/>
                <a:gd name="T55" fmla="*/ 81 h 536"/>
                <a:gd name="T56" fmla="*/ 920 w 3240"/>
                <a:gd name="T57" fmla="*/ 94 h 536"/>
                <a:gd name="T58" fmla="*/ 884 w 3240"/>
                <a:gd name="T59" fmla="*/ 107 h 536"/>
                <a:gd name="T60" fmla="*/ 843 w 3240"/>
                <a:gd name="T61" fmla="*/ 128 h 536"/>
                <a:gd name="T62" fmla="*/ 813 w 3240"/>
                <a:gd name="T63" fmla="*/ 141 h 536"/>
                <a:gd name="T64" fmla="*/ 789 w 3240"/>
                <a:gd name="T65" fmla="*/ 148 h 536"/>
                <a:gd name="T66" fmla="*/ 783 w 3240"/>
                <a:gd name="T67" fmla="*/ 154 h 536"/>
                <a:gd name="T68" fmla="*/ 556 w 3240"/>
                <a:gd name="T69" fmla="*/ 228 h 536"/>
                <a:gd name="T70" fmla="*/ 394 w 3240"/>
                <a:gd name="T71" fmla="*/ 294 h 536"/>
                <a:gd name="T72" fmla="*/ 107 w 3240"/>
                <a:gd name="T73" fmla="*/ 462 h 536"/>
                <a:gd name="T74" fmla="*/ 0 w 3240"/>
                <a:gd name="T75" fmla="*/ 536 h 536"/>
                <a:gd name="T76" fmla="*/ 3240 w 3240"/>
                <a:gd name="T77" fmla="*/ 536 h 536"/>
                <a:gd name="T78" fmla="*/ 3132 w 3240"/>
                <a:gd name="T79" fmla="*/ 469 h 536"/>
                <a:gd name="T80" fmla="*/ 3132 w 3240"/>
                <a:gd name="T81" fmla="*/ 469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388105" name="Group 9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388106" name="Freeform 10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>
                  <a:gd name="T0" fmla="*/ 636 w 994"/>
                  <a:gd name="T1" fmla="*/ 373 h 529"/>
                  <a:gd name="T2" fmla="*/ 495 w 994"/>
                  <a:gd name="T3" fmla="*/ 370 h 529"/>
                  <a:gd name="T4" fmla="*/ 280 w 994"/>
                  <a:gd name="T5" fmla="*/ 249 h 529"/>
                  <a:gd name="T6" fmla="*/ 127 w 994"/>
                  <a:gd name="T7" fmla="*/ 66 h 529"/>
                  <a:gd name="T8" fmla="*/ 0 w 994"/>
                  <a:gd name="T9" fmla="*/ 0 h 529"/>
                  <a:gd name="T10" fmla="*/ 22 w 994"/>
                  <a:gd name="T11" fmla="*/ 26 h 529"/>
                  <a:gd name="T12" fmla="*/ 0 w 994"/>
                  <a:gd name="T13" fmla="*/ 65 h 529"/>
                  <a:gd name="T14" fmla="*/ 30 w 994"/>
                  <a:gd name="T15" fmla="*/ 119 h 529"/>
                  <a:gd name="T16" fmla="*/ 75 w 994"/>
                  <a:gd name="T17" fmla="*/ 243 h 529"/>
                  <a:gd name="T18" fmla="*/ 45 w 994"/>
                  <a:gd name="T19" fmla="*/ 422 h 529"/>
                  <a:gd name="T20" fmla="*/ 200 w 994"/>
                  <a:gd name="T21" fmla="*/ 329 h 529"/>
                  <a:gd name="T22" fmla="*/ 592 w 994"/>
                  <a:gd name="T23" fmla="*/ 527 h 529"/>
                  <a:gd name="T24" fmla="*/ 994 w 994"/>
                  <a:gd name="T25" fmla="*/ 529 h 529"/>
                  <a:gd name="T26" fmla="*/ 828 w 994"/>
                  <a:gd name="T27" fmla="*/ 473 h 529"/>
                  <a:gd name="T28" fmla="*/ 636 w 994"/>
                  <a:gd name="T29" fmla="*/ 373 h 5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88107" name="Freeform 11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18 h 353"/>
                  <a:gd name="T4" fmla="*/ 24 w 186"/>
                  <a:gd name="T5" fmla="*/ 30 h 353"/>
                  <a:gd name="T6" fmla="*/ 18 w 186"/>
                  <a:gd name="T7" fmla="*/ 66 h 353"/>
                  <a:gd name="T8" fmla="*/ 42 w 186"/>
                  <a:gd name="T9" fmla="*/ 114 h 353"/>
                  <a:gd name="T10" fmla="*/ 48 w 186"/>
                  <a:gd name="T11" fmla="*/ 162 h 353"/>
                  <a:gd name="T12" fmla="*/ 0 w 186"/>
                  <a:gd name="T13" fmla="*/ 353 h 353"/>
                  <a:gd name="T14" fmla="*/ 54 w 186"/>
                  <a:gd name="T15" fmla="*/ 233 h 353"/>
                  <a:gd name="T16" fmla="*/ 84 w 186"/>
                  <a:gd name="T17" fmla="*/ 216 h 353"/>
                  <a:gd name="T18" fmla="*/ 126 w 186"/>
                  <a:gd name="T19" fmla="*/ 126 h 353"/>
                  <a:gd name="T20" fmla="*/ 144 w 186"/>
                  <a:gd name="T21" fmla="*/ 120 h 353"/>
                  <a:gd name="T22" fmla="*/ 144 w 186"/>
                  <a:gd name="T23" fmla="*/ 90 h 353"/>
                  <a:gd name="T24" fmla="*/ 186 w 186"/>
                  <a:gd name="T25" fmla="*/ 66 h 353"/>
                  <a:gd name="T26" fmla="*/ 162 w 186"/>
                  <a:gd name="T27" fmla="*/ 60 h 353"/>
                  <a:gd name="T28" fmla="*/ 36 w 186"/>
                  <a:gd name="T29" fmla="*/ 0 h 353"/>
                  <a:gd name="T30" fmla="*/ 36 w 186"/>
                  <a:gd name="T31" fmla="*/ 0 h 3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88108" name="Freeform 12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88109" name="Freeform 13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6 h 66"/>
                  <a:gd name="T8" fmla="*/ 6 w 155"/>
                  <a:gd name="T9" fmla="*/ 18 h 66"/>
                  <a:gd name="T10" fmla="*/ 0 w 155"/>
                  <a:gd name="T11" fmla="*/ 24 h 66"/>
                  <a:gd name="T12" fmla="*/ 78 w 155"/>
                  <a:gd name="T13" fmla="*/ 60 h 66"/>
                  <a:gd name="T14" fmla="*/ 96 w 155"/>
                  <a:gd name="T15" fmla="*/ 42 h 66"/>
                  <a:gd name="T16" fmla="*/ 155 w 155"/>
                  <a:gd name="T17" fmla="*/ 66 h 66"/>
                  <a:gd name="T18" fmla="*/ 126 w 155"/>
                  <a:gd name="T19" fmla="*/ 24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88110" name="Freeform 14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36 h 72"/>
                  <a:gd name="T2" fmla="*/ 0 w 42"/>
                  <a:gd name="T3" fmla="*/ 18 h 72"/>
                  <a:gd name="T4" fmla="*/ 12 w 42"/>
                  <a:gd name="T5" fmla="*/ 6 h 72"/>
                  <a:gd name="T6" fmla="*/ 0 w 42"/>
                  <a:gd name="T7" fmla="*/ 6 h 72"/>
                  <a:gd name="T8" fmla="*/ 12 w 42"/>
                  <a:gd name="T9" fmla="*/ 6 h 72"/>
                  <a:gd name="T10" fmla="*/ 24 w 42"/>
                  <a:gd name="T11" fmla="*/ 6 h 72"/>
                  <a:gd name="T12" fmla="*/ 36 w 42"/>
                  <a:gd name="T13" fmla="*/ 6 h 72"/>
                  <a:gd name="T14" fmla="*/ 42 w 42"/>
                  <a:gd name="T15" fmla="*/ 0 h 72"/>
                  <a:gd name="T16" fmla="*/ 30 w 42"/>
                  <a:gd name="T17" fmla="*/ 18 h 72"/>
                  <a:gd name="T18" fmla="*/ 42 w 42"/>
                  <a:gd name="T19" fmla="*/ 48 h 72"/>
                  <a:gd name="T20" fmla="*/ 12 w 42"/>
                  <a:gd name="T21" fmla="*/ 72 h 72"/>
                  <a:gd name="T22" fmla="*/ 6 w 42"/>
                  <a:gd name="T23" fmla="*/ 36 h 72"/>
                  <a:gd name="T24" fmla="*/ 6 w 42"/>
                  <a:gd name="T25" fmla="*/ 36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388111" name="Freeform 15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>
                <a:gd name="T0" fmla="*/ 3976 w 3976"/>
                <a:gd name="T1" fmla="*/ 527 h 527"/>
                <a:gd name="T2" fmla="*/ 3970 w 3976"/>
                <a:gd name="T3" fmla="*/ 527 h 527"/>
                <a:gd name="T4" fmla="*/ 3844 w 3976"/>
                <a:gd name="T5" fmla="*/ 509 h 527"/>
                <a:gd name="T6" fmla="*/ 2487 w 3976"/>
                <a:gd name="T7" fmla="*/ 305 h 527"/>
                <a:gd name="T8" fmla="*/ 2039 w 3976"/>
                <a:gd name="T9" fmla="*/ 36 h 527"/>
                <a:gd name="T10" fmla="*/ 1907 w 3976"/>
                <a:gd name="T11" fmla="*/ 24 h 527"/>
                <a:gd name="T12" fmla="*/ 1883 w 3976"/>
                <a:gd name="T13" fmla="*/ 54 h 527"/>
                <a:gd name="T14" fmla="*/ 1859 w 3976"/>
                <a:gd name="T15" fmla="*/ 54 h 527"/>
                <a:gd name="T16" fmla="*/ 1830 w 3976"/>
                <a:gd name="T17" fmla="*/ 30 h 527"/>
                <a:gd name="T18" fmla="*/ 1704 w 3976"/>
                <a:gd name="T19" fmla="*/ 102 h 527"/>
                <a:gd name="T20" fmla="*/ 1608 w 3976"/>
                <a:gd name="T21" fmla="*/ 126 h 527"/>
                <a:gd name="T22" fmla="*/ 1561 w 3976"/>
                <a:gd name="T23" fmla="*/ 132 h 527"/>
                <a:gd name="T24" fmla="*/ 1495 w 3976"/>
                <a:gd name="T25" fmla="*/ 102 h 527"/>
                <a:gd name="T26" fmla="*/ 1357 w 3976"/>
                <a:gd name="T27" fmla="*/ 126 h 527"/>
                <a:gd name="T28" fmla="*/ 1285 w 3976"/>
                <a:gd name="T29" fmla="*/ 24 h 527"/>
                <a:gd name="T30" fmla="*/ 1280 w 3976"/>
                <a:gd name="T31" fmla="*/ 18 h 527"/>
                <a:gd name="T32" fmla="*/ 1262 w 3976"/>
                <a:gd name="T33" fmla="*/ 12 h 527"/>
                <a:gd name="T34" fmla="*/ 1238 w 3976"/>
                <a:gd name="T35" fmla="*/ 6 h 527"/>
                <a:gd name="T36" fmla="*/ 1220 w 3976"/>
                <a:gd name="T37" fmla="*/ 0 h 527"/>
                <a:gd name="T38" fmla="*/ 1196 w 3976"/>
                <a:gd name="T39" fmla="*/ 0 h 527"/>
                <a:gd name="T40" fmla="*/ 1166 w 3976"/>
                <a:gd name="T41" fmla="*/ 0 h 527"/>
                <a:gd name="T42" fmla="*/ 1142 w 3976"/>
                <a:gd name="T43" fmla="*/ 0 h 527"/>
                <a:gd name="T44" fmla="*/ 1136 w 3976"/>
                <a:gd name="T45" fmla="*/ 0 h 527"/>
                <a:gd name="T46" fmla="*/ 1130 w 3976"/>
                <a:gd name="T47" fmla="*/ 0 h 527"/>
                <a:gd name="T48" fmla="*/ 1124 w 3976"/>
                <a:gd name="T49" fmla="*/ 6 h 527"/>
                <a:gd name="T50" fmla="*/ 1118 w 3976"/>
                <a:gd name="T51" fmla="*/ 12 h 527"/>
                <a:gd name="T52" fmla="*/ 1100 w 3976"/>
                <a:gd name="T53" fmla="*/ 18 h 527"/>
                <a:gd name="T54" fmla="*/ 1088 w 3976"/>
                <a:gd name="T55" fmla="*/ 18 h 527"/>
                <a:gd name="T56" fmla="*/ 1070 w 3976"/>
                <a:gd name="T57" fmla="*/ 24 h 527"/>
                <a:gd name="T58" fmla="*/ 1052 w 3976"/>
                <a:gd name="T59" fmla="*/ 30 h 527"/>
                <a:gd name="T60" fmla="*/ 1034 w 3976"/>
                <a:gd name="T61" fmla="*/ 36 h 527"/>
                <a:gd name="T62" fmla="*/ 1028 w 3976"/>
                <a:gd name="T63" fmla="*/ 42 h 527"/>
                <a:gd name="T64" fmla="*/ 969 w 3976"/>
                <a:gd name="T65" fmla="*/ 60 h 527"/>
                <a:gd name="T66" fmla="*/ 921 w 3976"/>
                <a:gd name="T67" fmla="*/ 72 h 527"/>
                <a:gd name="T68" fmla="*/ 855 w 3976"/>
                <a:gd name="T69" fmla="*/ 48 h 527"/>
                <a:gd name="T70" fmla="*/ 825 w 3976"/>
                <a:gd name="T71" fmla="*/ 48 h 527"/>
                <a:gd name="T72" fmla="*/ 759 w 3976"/>
                <a:gd name="T73" fmla="*/ 72 h 527"/>
                <a:gd name="T74" fmla="*/ 735 w 3976"/>
                <a:gd name="T75" fmla="*/ 72 h 527"/>
                <a:gd name="T76" fmla="*/ 706 w 3976"/>
                <a:gd name="T77" fmla="*/ 60 h 527"/>
                <a:gd name="T78" fmla="*/ 640 w 3976"/>
                <a:gd name="T79" fmla="*/ 60 h 527"/>
                <a:gd name="T80" fmla="*/ 544 w 3976"/>
                <a:gd name="T81" fmla="*/ 72 h 527"/>
                <a:gd name="T82" fmla="*/ 389 w 3976"/>
                <a:gd name="T83" fmla="*/ 18 h 527"/>
                <a:gd name="T84" fmla="*/ 323 w 3976"/>
                <a:gd name="T85" fmla="*/ 60 h 527"/>
                <a:gd name="T86" fmla="*/ 317 w 3976"/>
                <a:gd name="T87" fmla="*/ 60 h 527"/>
                <a:gd name="T88" fmla="*/ 305 w 3976"/>
                <a:gd name="T89" fmla="*/ 72 h 527"/>
                <a:gd name="T90" fmla="*/ 287 w 3976"/>
                <a:gd name="T91" fmla="*/ 78 h 527"/>
                <a:gd name="T92" fmla="*/ 263 w 3976"/>
                <a:gd name="T93" fmla="*/ 90 h 527"/>
                <a:gd name="T94" fmla="*/ 203 w 3976"/>
                <a:gd name="T95" fmla="*/ 120 h 527"/>
                <a:gd name="T96" fmla="*/ 149 w 3976"/>
                <a:gd name="T97" fmla="*/ 150 h 527"/>
                <a:gd name="T98" fmla="*/ 78 w 3976"/>
                <a:gd name="T99" fmla="*/ 168 h 527"/>
                <a:gd name="T100" fmla="*/ 0 w 3976"/>
                <a:gd name="T101" fmla="*/ 180 h 527"/>
                <a:gd name="T102" fmla="*/ 0 w 3976"/>
                <a:gd name="T103" fmla="*/ 527 h 527"/>
                <a:gd name="T104" fmla="*/ 1010 w 3976"/>
                <a:gd name="T105" fmla="*/ 527 h 527"/>
                <a:gd name="T106" fmla="*/ 3725 w 3976"/>
                <a:gd name="T107" fmla="*/ 527 h 527"/>
                <a:gd name="T108" fmla="*/ 3976 w 3976"/>
                <a:gd name="T109" fmla="*/ 527 h 527"/>
                <a:gd name="T110" fmla="*/ 3976 w 3976"/>
                <a:gd name="T111" fmla="*/ 527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388112" name="Group 16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388113" name="Freeform 17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0 h 287"/>
                <a:gd name="T4" fmla="*/ 66 w 365"/>
                <a:gd name="T5" fmla="*/ 108 h 287"/>
                <a:gd name="T6" fmla="*/ 143 w 365"/>
                <a:gd name="T7" fmla="*/ 180 h 287"/>
                <a:gd name="T8" fmla="*/ 191 w 365"/>
                <a:gd name="T9" fmla="*/ 168 h 287"/>
                <a:gd name="T10" fmla="*/ 341 w 365"/>
                <a:gd name="T11" fmla="*/ 287 h 287"/>
                <a:gd name="T12" fmla="*/ 305 w 365"/>
                <a:gd name="T13" fmla="*/ 174 h 287"/>
                <a:gd name="T14" fmla="*/ 365 w 365"/>
                <a:gd name="T15" fmla="*/ 132 h 287"/>
                <a:gd name="T16" fmla="*/ 359 w 365"/>
                <a:gd name="T17" fmla="*/ 126 h 287"/>
                <a:gd name="T18" fmla="*/ 335 w 365"/>
                <a:gd name="T19" fmla="*/ 114 h 287"/>
                <a:gd name="T20" fmla="*/ 299 w 365"/>
                <a:gd name="T21" fmla="*/ 90 h 287"/>
                <a:gd name="T22" fmla="*/ 257 w 365"/>
                <a:gd name="T23" fmla="*/ 72 h 287"/>
                <a:gd name="T24" fmla="*/ 215 w 365"/>
                <a:gd name="T25" fmla="*/ 54 h 287"/>
                <a:gd name="T26" fmla="*/ 173 w 365"/>
                <a:gd name="T27" fmla="*/ 36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88114" name="Freeform 18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88115" name="Freeform 19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0 h 60"/>
                <a:gd name="T16" fmla="*/ 65 w 71"/>
                <a:gd name="T17" fmla="*/ 42 h 60"/>
                <a:gd name="T18" fmla="*/ 71 w 71"/>
                <a:gd name="T19" fmla="*/ 54 h 60"/>
                <a:gd name="T20" fmla="*/ 71 w 71"/>
                <a:gd name="T21" fmla="*/ 60 h 60"/>
                <a:gd name="T22" fmla="*/ 59 w 71"/>
                <a:gd name="T23" fmla="*/ 54 h 60"/>
                <a:gd name="T24" fmla="*/ 47 w 71"/>
                <a:gd name="T25" fmla="*/ 42 h 60"/>
                <a:gd name="T26" fmla="*/ 23 w 71"/>
                <a:gd name="T27" fmla="*/ 30 h 60"/>
                <a:gd name="T28" fmla="*/ 23 w 71"/>
                <a:gd name="T29" fmla="*/ 36 h 60"/>
                <a:gd name="T30" fmla="*/ 18 w 71"/>
                <a:gd name="T31" fmla="*/ 42 h 60"/>
                <a:gd name="T32" fmla="*/ 12 w 71"/>
                <a:gd name="T33" fmla="*/ 48 h 60"/>
                <a:gd name="T34" fmla="*/ 6 w 71"/>
                <a:gd name="T35" fmla="*/ 48 h 60"/>
                <a:gd name="T36" fmla="*/ 6 w 71"/>
                <a:gd name="T37" fmla="*/ 48 h 60"/>
                <a:gd name="T38" fmla="*/ 6 w 71"/>
                <a:gd name="T39" fmla="*/ 36 h 60"/>
                <a:gd name="T40" fmla="*/ 0 w 71"/>
                <a:gd name="T41" fmla="*/ 18 h 60"/>
                <a:gd name="T42" fmla="*/ 0 w 71"/>
                <a:gd name="T43" fmla="*/ 18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88116" name="Freeform 20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4 h 162"/>
                <a:gd name="T10" fmla="*/ 96 w 161"/>
                <a:gd name="T11" fmla="*/ 60 h 162"/>
                <a:gd name="T12" fmla="*/ 102 w 161"/>
                <a:gd name="T13" fmla="*/ 72 h 162"/>
                <a:gd name="T14" fmla="*/ 108 w 161"/>
                <a:gd name="T15" fmla="*/ 84 h 162"/>
                <a:gd name="T16" fmla="*/ 120 w 161"/>
                <a:gd name="T17" fmla="*/ 96 h 162"/>
                <a:gd name="T18" fmla="*/ 143 w 161"/>
                <a:gd name="T19" fmla="*/ 114 h 162"/>
                <a:gd name="T20" fmla="*/ 155 w 161"/>
                <a:gd name="T21" fmla="*/ 138 h 162"/>
                <a:gd name="T22" fmla="*/ 161 w 161"/>
                <a:gd name="T23" fmla="*/ 156 h 162"/>
                <a:gd name="T24" fmla="*/ 161 w 161"/>
                <a:gd name="T25" fmla="*/ 162 h 162"/>
                <a:gd name="T26" fmla="*/ 96 w 161"/>
                <a:gd name="T27" fmla="*/ 102 h 162"/>
                <a:gd name="T28" fmla="*/ 30 w 161"/>
                <a:gd name="T29" fmla="*/ 54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88117" name="Freeform 21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0 h 60"/>
                <a:gd name="T4" fmla="*/ 41 w 59"/>
                <a:gd name="T5" fmla="*/ 36 h 60"/>
                <a:gd name="T6" fmla="*/ 47 w 59"/>
                <a:gd name="T7" fmla="*/ 42 h 60"/>
                <a:gd name="T8" fmla="*/ 53 w 59"/>
                <a:gd name="T9" fmla="*/ 54 h 60"/>
                <a:gd name="T10" fmla="*/ 53 w 59"/>
                <a:gd name="T11" fmla="*/ 60 h 60"/>
                <a:gd name="T12" fmla="*/ 47 w 59"/>
                <a:gd name="T13" fmla="*/ 54 h 60"/>
                <a:gd name="T14" fmla="*/ 35 w 59"/>
                <a:gd name="T15" fmla="*/ 48 h 60"/>
                <a:gd name="T16" fmla="*/ 23 w 59"/>
                <a:gd name="T17" fmla="*/ 36 h 60"/>
                <a:gd name="T18" fmla="*/ 17 w 59"/>
                <a:gd name="T19" fmla="*/ 30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88118" name="Freeform 22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6 h 204"/>
                <a:gd name="T2" fmla="*/ 245 w 245"/>
                <a:gd name="T3" fmla="*/ 42 h 204"/>
                <a:gd name="T4" fmla="*/ 209 w 245"/>
                <a:gd name="T5" fmla="*/ 84 h 204"/>
                <a:gd name="T6" fmla="*/ 143 w 245"/>
                <a:gd name="T7" fmla="*/ 132 h 204"/>
                <a:gd name="T8" fmla="*/ 167 w 245"/>
                <a:gd name="T9" fmla="*/ 156 h 204"/>
                <a:gd name="T10" fmla="*/ 179 w 245"/>
                <a:gd name="T11" fmla="*/ 204 h 204"/>
                <a:gd name="T12" fmla="*/ 77 w 245"/>
                <a:gd name="T13" fmla="*/ 132 h 204"/>
                <a:gd name="T14" fmla="*/ 47 w 245"/>
                <a:gd name="T15" fmla="*/ 84 h 204"/>
                <a:gd name="T16" fmla="*/ 89 w 245"/>
                <a:gd name="T17" fmla="*/ 66 h 204"/>
                <a:gd name="T18" fmla="*/ 59 w 245"/>
                <a:gd name="T19" fmla="*/ 36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6 h 204"/>
                <a:gd name="T50" fmla="*/ 233 w 245"/>
                <a:gd name="T51" fmla="*/ 36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388119" name="Rectangle 23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zh-CN" altLang="en-US" noProof="0" smtClean="0"/>
              <a:t>单击此处编辑母版标题样式</a:t>
            </a:r>
          </a:p>
        </p:txBody>
      </p:sp>
      <p:sp>
        <p:nvSpPr>
          <p:cNvPr id="388120" name="Rectangle 2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lvl="0"/>
            <a:r>
              <a:rPr lang="zh-CN" altLang="en-US" noProof="0" smtClean="0"/>
              <a:t>单击此处编辑母版副标题样式</a:t>
            </a:r>
          </a:p>
        </p:txBody>
      </p:sp>
      <p:sp>
        <p:nvSpPr>
          <p:cNvPr id="388121" name="Rectangle 25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9403445C-413F-4D06-8D88-48719A416240}" type="datetimeFigureOut">
              <a:rPr lang="zh-CN" altLang="en-US" smtClean="0"/>
              <a:t>2018/3/13</a:t>
            </a:fld>
            <a:endParaRPr lang="zh-CN" altLang="en-US"/>
          </a:p>
        </p:txBody>
      </p:sp>
      <p:sp>
        <p:nvSpPr>
          <p:cNvPr id="388122" name="Rectangle 2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10991F5-1BD3-41B2-9824-EEFAFCB26911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388123" name="Rectangle 2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03445C-413F-4D06-8D88-48719A416240}" type="datetimeFigureOut">
              <a:rPr lang="zh-CN" altLang="en-US" smtClean="0"/>
              <a:t>2018/3/13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0991F5-1BD3-41B2-9824-EEFAFCB269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28112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03445C-413F-4D06-8D88-48719A416240}" type="datetimeFigureOut">
              <a:rPr lang="zh-CN" altLang="en-US" smtClean="0"/>
              <a:t>2018/3/13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0991F5-1BD3-41B2-9824-EEFAFCB269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94303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03445C-413F-4D06-8D88-48719A416240}" type="datetimeFigureOut">
              <a:rPr lang="zh-CN" altLang="en-US" smtClean="0"/>
              <a:t>2018/3/13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0991F5-1BD3-41B2-9824-EEFAFCB269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99661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03445C-413F-4D06-8D88-48719A416240}" type="datetimeFigureOut">
              <a:rPr lang="zh-CN" altLang="en-US" smtClean="0"/>
              <a:t>2018/3/13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0991F5-1BD3-41B2-9824-EEFAFCB269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79537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03445C-413F-4D06-8D88-48719A416240}" type="datetimeFigureOut">
              <a:rPr lang="zh-CN" altLang="en-US" smtClean="0"/>
              <a:t>2018/3/13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0991F5-1BD3-41B2-9824-EEFAFCB269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58998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03445C-413F-4D06-8D88-48719A416240}" type="datetimeFigureOut">
              <a:rPr lang="zh-CN" altLang="en-US" smtClean="0"/>
              <a:t>2018/3/13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0991F5-1BD3-41B2-9824-EEFAFCB269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56695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03445C-413F-4D06-8D88-48719A416240}" type="datetimeFigureOut">
              <a:rPr lang="zh-CN" altLang="en-US" smtClean="0"/>
              <a:t>2018/3/13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0991F5-1BD3-41B2-9824-EEFAFCB269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4546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03445C-413F-4D06-8D88-48719A416240}" type="datetimeFigureOut">
              <a:rPr lang="zh-CN" altLang="en-US" smtClean="0"/>
              <a:t>2018/3/13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0991F5-1BD3-41B2-9824-EEFAFCB269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3770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03445C-413F-4D06-8D88-48719A416240}" type="datetimeFigureOut">
              <a:rPr lang="zh-CN" altLang="en-US" smtClean="0"/>
              <a:t>2018/3/13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0991F5-1BD3-41B2-9824-EEFAFCB269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80316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403445C-413F-4D06-8D88-48719A416240}" type="datetimeFigureOut">
              <a:rPr lang="zh-CN" altLang="en-US" smtClean="0"/>
              <a:t>2018/3/13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0991F5-1BD3-41B2-9824-EEFAFCB2691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3938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7075" name="Group 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87076" name="Freeform 4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87077" name="Freeform 5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387078" name="Freeform 6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>
              <a:gd name="T0" fmla="*/ 5748 w 5748"/>
              <a:gd name="T1" fmla="*/ 246 h 246"/>
              <a:gd name="T2" fmla="*/ 0 w 5748"/>
              <a:gd name="T3" fmla="*/ 246 h 246"/>
              <a:gd name="T4" fmla="*/ 0 w 5748"/>
              <a:gd name="T5" fmla="*/ 0 h 246"/>
              <a:gd name="T6" fmla="*/ 5748 w 5748"/>
              <a:gd name="T7" fmla="*/ 0 h 246"/>
              <a:gd name="T8" fmla="*/ 5748 w 5748"/>
              <a:gd name="T9" fmla="*/ 246 h 246"/>
              <a:gd name="T10" fmla="*/ 5748 w 5748"/>
              <a:gd name="T11" fmla="*/ 246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387079" name="Group 7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387080" name="Freeform 8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>
                <a:gd name="T0" fmla="*/ 3132 w 3240"/>
                <a:gd name="T1" fmla="*/ 469 h 536"/>
                <a:gd name="T2" fmla="*/ 2995 w 3240"/>
                <a:gd name="T3" fmla="*/ 395 h 536"/>
                <a:gd name="T4" fmla="*/ 2911 w 3240"/>
                <a:gd name="T5" fmla="*/ 375 h 536"/>
                <a:gd name="T6" fmla="*/ 2678 w 3240"/>
                <a:gd name="T7" fmla="*/ 228 h 536"/>
                <a:gd name="T8" fmla="*/ 2553 w 3240"/>
                <a:gd name="T9" fmla="*/ 74 h 536"/>
                <a:gd name="T10" fmla="*/ 2457 w 3240"/>
                <a:gd name="T11" fmla="*/ 7 h 536"/>
                <a:gd name="T12" fmla="*/ 2403 w 3240"/>
                <a:gd name="T13" fmla="*/ 47 h 536"/>
                <a:gd name="T14" fmla="*/ 2289 w 3240"/>
                <a:gd name="T15" fmla="*/ 74 h 536"/>
                <a:gd name="T16" fmla="*/ 2134 w 3240"/>
                <a:gd name="T17" fmla="*/ 74 h 536"/>
                <a:gd name="T18" fmla="*/ 2044 w 3240"/>
                <a:gd name="T19" fmla="*/ 128 h 536"/>
                <a:gd name="T20" fmla="*/ 1775 w 3240"/>
                <a:gd name="T21" fmla="*/ 222 h 536"/>
                <a:gd name="T22" fmla="*/ 1602 w 3240"/>
                <a:gd name="T23" fmla="*/ 181 h 536"/>
                <a:gd name="T24" fmla="*/ 1560 w 3240"/>
                <a:gd name="T25" fmla="*/ 101 h 536"/>
                <a:gd name="T26" fmla="*/ 1542 w 3240"/>
                <a:gd name="T27" fmla="*/ 87 h 536"/>
                <a:gd name="T28" fmla="*/ 1446 w 3240"/>
                <a:gd name="T29" fmla="*/ 60 h 536"/>
                <a:gd name="T30" fmla="*/ 1375 w 3240"/>
                <a:gd name="T31" fmla="*/ 74 h 536"/>
                <a:gd name="T32" fmla="*/ 1309 w 3240"/>
                <a:gd name="T33" fmla="*/ 87 h 536"/>
                <a:gd name="T34" fmla="*/ 1243 w 3240"/>
                <a:gd name="T35" fmla="*/ 13 h 536"/>
                <a:gd name="T36" fmla="*/ 1225 w 3240"/>
                <a:gd name="T37" fmla="*/ 0 h 536"/>
                <a:gd name="T38" fmla="*/ 1189 w 3240"/>
                <a:gd name="T39" fmla="*/ 0 h 536"/>
                <a:gd name="T40" fmla="*/ 1106 w 3240"/>
                <a:gd name="T41" fmla="*/ 34 h 536"/>
                <a:gd name="T42" fmla="*/ 1106 w 3240"/>
                <a:gd name="T43" fmla="*/ 34 h 536"/>
                <a:gd name="T44" fmla="*/ 1094 w 3240"/>
                <a:gd name="T45" fmla="*/ 40 h 536"/>
                <a:gd name="T46" fmla="*/ 1070 w 3240"/>
                <a:gd name="T47" fmla="*/ 54 h 536"/>
                <a:gd name="T48" fmla="*/ 1034 w 3240"/>
                <a:gd name="T49" fmla="*/ 74 h 536"/>
                <a:gd name="T50" fmla="*/ 1004 w 3240"/>
                <a:gd name="T51" fmla="*/ 74 h 536"/>
                <a:gd name="T52" fmla="*/ 986 w 3240"/>
                <a:gd name="T53" fmla="*/ 74 h 536"/>
                <a:gd name="T54" fmla="*/ 956 w 3240"/>
                <a:gd name="T55" fmla="*/ 81 h 536"/>
                <a:gd name="T56" fmla="*/ 920 w 3240"/>
                <a:gd name="T57" fmla="*/ 94 h 536"/>
                <a:gd name="T58" fmla="*/ 884 w 3240"/>
                <a:gd name="T59" fmla="*/ 107 h 536"/>
                <a:gd name="T60" fmla="*/ 843 w 3240"/>
                <a:gd name="T61" fmla="*/ 128 h 536"/>
                <a:gd name="T62" fmla="*/ 813 w 3240"/>
                <a:gd name="T63" fmla="*/ 141 h 536"/>
                <a:gd name="T64" fmla="*/ 789 w 3240"/>
                <a:gd name="T65" fmla="*/ 148 h 536"/>
                <a:gd name="T66" fmla="*/ 783 w 3240"/>
                <a:gd name="T67" fmla="*/ 154 h 536"/>
                <a:gd name="T68" fmla="*/ 556 w 3240"/>
                <a:gd name="T69" fmla="*/ 228 h 536"/>
                <a:gd name="T70" fmla="*/ 394 w 3240"/>
                <a:gd name="T71" fmla="*/ 294 h 536"/>
                <a:gd name="T72" fmla="*/ 107 w 3240"/>
                <a:gd name="T73" fmla="*/ 462 h 536"/>
                <a:gd name="T74" fmla="*/ 0 w 3240"/>
                <a:gd name="T75" fmla="*/ 536 h 536"/>
                <a:gd name="T76" fmla="*/ 3240 w 3240"/>
                <a:gd name="T77" fmla="*/ 536 h 536"/>
                <a:gd name="T78" fmla="*/ 3132 w 3240"/>
                <a:gd name="T79" fmla="*/ 469 h 536"/>
                <a:gd name="T80" fmla="*/ 3132 w 3240"/>
                <a:gd name="T81" fmla="*/ 469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grpSp>
          <p:nvGrpSpPr>
            <p:cNvPr id="387081" name="Group 9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387082" name="Freeform 10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>
                  <a:gd name="T0" fmla="*/ 636 w 996"/>
                  <a:gd name="T1" fmla="*/ 373 h 533"/>
                  <a:gd name="T2" fmla="*/ 495 w 996"/>
                  <a:gd name="T3" fmla="*/ 370 h 533"/>
                  <a:gd name="T4" fmla="*/ 280 w 996"/>
                  <a:gd name="T5" fmla="*/ 249 h 533"/>
                  <a:gd name="T6" fmla="*/ 127 w 996"/>
                  <a:gd name="T7" fmla="*/ 66 h 533"/>
                  <a:gd name="T8" fmla="*/ 0 w 996"/>
                  <a:gd name="T9" fmla="*/ 0 h 533"/>
                  <a:gd name="T10" fmla="*/ 22 w 996"/>
                  <a:gd name="T11" fmla="*/ 26 h 533"/>
                  <a:gd name="T12" fmla="*/ 0 w 996"/>
                  <a:gd name="T13" fmla="*/ 65 h 533"/>
                  <a:gd name="T14" fmla="*/ 30 w 996"/>
                  <a:gd name="T15" fmla="*/ 119 h 533"/>
                  <a:gd name="T16" fmla="*/ 75 w 996"/>
                  <a:gd name="T17" fmla="*/ 243 h 533"/>
                  <a:gd name="T18" fmla="*/ 45 w 996"/>
                  <a:gd name="T19" fmla="*/ 422 h 533"/>
                  <a:gd name="T20" fmla="*/ 200 w 996"/>
                  <a:gd name="T21" fmla="*/ 329 h 533"/>
                  <a:gd name="T22" fmla="*/ 612 w 996"/>
                  <a:gd name="T23" fmla="*/ 533 h 533"/>
                  <a:gd name="T24" fmla="*/ 996 w 996"/>
                  <a:gd name="T25" fmla="*/ 529 h 533"/>
                  <a:gd name="T26" fmla="*/ 828 w 996"/>
                  <a:gd name="T27" fmla="*/ 473 h 533"/>
                  <a:gd name="T28" fmla="*/ 636 w 996"/>
                  <a:gd name="T29" fmla="*/ 373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87083" name="Freeform 11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18 h 353"/>
                  <a:gd name="T4" fmla="*/ 24 w 186"/>
                  <a:gd name="T5" fmla="*/ 30 h 353"/>
                  <a:gd name="T6" fmla="*/ 18 w 186"/>
                  <a:gd name="T7" fmla="*/ 66 h 353"/>
                  <a:gd name="T8" fmla="*/ 42 w 186"/>
                  <a:gd name="T9" fmla="*/ 114 h 353"/>
                  <a:gd name="T10" fmla="*/ 48 w 186"/>
                  <a:gd name="T11" fmla="*/ 162 h 353"/>
                  <a:gd name="T12" fmla="*/ 0 w 186"/>
                  <a:gd name="T13" fmla="*/ 353 h 353"/>
                  <a:gd name="T14" fmla="*/ 54 w 186"/>
                  <a:gd name="T15" fmla="*/ 233 h 353"/>
                  <a:gd name="T16" fmla="*/ 84 w 186"/>
                  <a:gd name="T17" fmla="*/ 216 h 353"/>
                  <a:gd name="T18" fmla="*/ 126 w 186"/>
                  <a:gd name="T19" fmla="*/ 126 h 353"/>
                  <a:gd name="T20" fmla="*/ 144 w 186"/>
                  <a:gd name="T21" fmla="*/ 120 h 353"/>
                  <a:gd name="T22" fmla="*/ 144 w 186"/>
                  <a:gd name="T23" fmla="*/ 90 h 353"/>
                  <a:gd name="T24" fmla="*/ 186 w 186"/>
                  <a:gd name="T25" fmla="*/ 66 h 353"/>
                  <a:gd name="T26" fmla="*/ 162 w 186"/>
                  <a:gd name="T27" fmla="*/ 60 h 353"/>
                  <a:gd name="T28" fmla="*/ 36 w 186"/>
                  <a:gd name="T29" fmla="*/ 0 h 353"/>
                  <a:gd name="T30" fmla="*/ 36 w 186"/>
                  <a:gd name="T31" fmla="*/ 0 h 3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87084" name="Freeform 12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87085" name="Freeform 13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6 h 66"/>
                  <a:gd name="T8" fmla="*/ 6 w 155"/>
                  <a:gd name="T9" fmla="*/ 18 h 66"/>
                  <a:gd name="T10" fmla="*/ 0 w 155"/>
                  <a:gd name="T11" fmla="*/ 24 h 66"/>
                  <a:gd name="T12" fmla="*/ 78 w 155"/>
                  <a:gd name="T13" fmla="*/ 60 h 66"/>
                  <a:gd name="T14" fmla="*/ 96 w 155"/>
                  <a:gd name="T15" fmla="*/ 42 h 66"/>
                  <a:gd name="T16" fmla="*/ 155 w 155"/>
                  <a:gd name="T17" fmla="*/ 66 h 66"/>
                  <a:gd name="T18" fmla="*/ 126 w 155"/>
                  <a:gd name="T19" fmla="*/ 24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87086" name="Freeform 14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36 h 72"/>
                  <a:gd name="T2" fmla="*/ 0 w 42"/>
                  <a:gd name="T3" fmla="*/ 18 h 72"/>
                  <a:gd name="T4" fmla="*/ 12 w 42"/>
                  <a:gd name="T5" fmla="*/ 6 h 72"/>
                  <a:gd name="T6" fmla="*/ 0 w 42"/>
                  <a:gd name="T7" fmla="*/ 6 h 72"/>
                  <a:gd name="T8" fmla="*/ 12 w 42"/>
                  <a:gd name="T9" fmla="*/ 6 h 72"/>
                  <a:gd name="T10" fmla="*/ 24 w 42"/>
                  <a:gd name="T11" fmla="*/ 6 h 72"/>
                  <a:gd name="T12" fmla="*/ 36 w 42"/>
                  <a:gd name="T13" fmla="*/ 6 h 72"/>
                  <a:gd name="T14" fmla="*/ 42 w 42"/>
                  <a:gd name="T15" fmla="*/ 0 h 72"/>
                  <a:gd name="T16" fmla="*/ 30 w 42"/>
                  <a:gd name="T17" fmla="*/ 18 h 72"/>
                  <a:gd name="T18" fmla="*/ 42 w 42"/>
                  <a:gd name="T19" fmla="*/ 48 h 72"/>
                  <a:gd name="T20" fmla="*/ 12 w 42"/>
                  <a:gd name="T21" fmla="*/ 72 h 72"/>
                  <a:gd name="T22" fmla="*/ 6 w 42"/>
                  <a:gd name="T23" fmla="*/ 36 h 72"/>
                  <a:gd name="T24" fmla="*/ 6 w 42"/>
                  <a:gd name="T25" fmla="*/ 36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zh-CN" altLang="en-US"/>
              </a:p>
            </p:txBody>
          </p:sp>
        </p:grpSp>
        <p:sp>
          <p:nvSpPr>
            <p:cNvPr id="387087" name="Freeform 15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>
                <a:gd name="T0" fmla="*/ 3976 w 3976"/>
                <a:gd name="T1" fmla="*/ 527 h 527"/>
                <a:gd name="T2" fmla="*/ 3970 w 3976"/>
                <a:gd name="T3" fmla="*/ 527 h 527"/>
                <a:gd name="T4" fmla="*/ 3844 w 3976"/>
                <a:gd name="T5" fmla="*/ 509 h 527"/>
                <a:gd name="T6" fmla="*/ 2487 w 3976"/>
                <a:gd name="T7" fmla="*/ 305 h 527"/>
                <a:gd name="T8" fmla="*/ 2039 w 3976"/>
                <a:gd name="T9" fmla="*/ 36 h 527"/>
                <a:gd name="T10" fmla="*/ 1907 w 3976"/>
                <a:gd name="T11" fmla="*/ 24 h 527"/>
                <a:gd name="T12" fmla="*/ 1883 w 3976"/>
                <a:gd name="T13" fmla="*/ 54 h 527"/>
                <a:gd name="T14" fmla="*/ 1859 w 3976"/>
                <a:gd name="T15" fmla="*/ 54 h 527"/>
                <a:gd name="T16" fmla="*/ 1830 w 3976"/>
                <a:gd name="T17" fmla="*/ 30 h 527"/>
                <a:gd name="T18" fmla="*/ 1704 w 3976"/>
                <a:gd name="T19" fmla="*/ 102 h 527"/>
                <a:gd name="T20" fmla="*/ 1608 w 3976"/>
                <a:gd name="T21" fmla="*/ 126 h 527"/>
                <a:gd name="T22" fmla="*/ 1561 w 3976"/>
                <a:gd name="T23" fmla="*/ 132 h 527"/>
                <a:gd name="T24" fmla="*/ 1495 w 3976"/>
                <a:gd name="T25" fmla="*/ 102 h 527"/>
                <a:gd name="T26" fmla="*/ 1357 w 3976"/>
                <a:gd name="T27" fmla="*/ 126 h 527"/>
                <a:gd name="T28" fmla="*/ 1285 w 3976"/>
                <a:gd name="T29" fmla="*/ 24 h 527"/>
                <a:gd name="T30" fmla="*/ 1280 w 3976"/>
                <a:gd name="T31" fmla="*/ 18 h 527"/>
                <a:gd name="T32" fmla="*/ 1262 w 3976"/>
                <a:gd name="T33" fmla="*/ 12 h 527"/>
                <a:gd name="T34" fmla="*/ 1238 w 3976"/>
                <a:gd name="T35" fmla="*/ 6 h 527"/>
                <a:gd name="T36" fmla="*/ 1220 w 3976"/>
                <a:gd name="T37" fmla="*/ 0 h 527"/>
                <a:gd name="T38" fmla="*/ 1196 w 3976"/>
                <a:gd name="T39" fmla="*/ 0 h 527"/>
                <a:gd name="T40" fmla="*/ 1166 w 3976"/>
                <a:gd name="T41" fmla="*/ 0 h 527"/>
                <a:gd name="T42" fmla="*/ 1142 w 3976"/>
                <a:gd name="T43" fmla="*/ 0 h 527"/>
                <a:gd name="T44" fmla="*/ 1136 w 3976"/>
                <a:gd name="T45" fmla="*/ 0 h 527"/>
                <a:gd name="T46" fmla="*/ 1130 w 3976"/>
                <a:gd name="T47" fmla="*/ 0 h 527"/>
                <a:gd name="T48" fmla="*/ 1124 w 3976"/>
                <a:gd name="T49" fmla="*/ 6 h 527"/>
                <a:gd name="T50" fmla="*/ 1118 w 3976"/>
                <a:gd name="T51" fmla="*/ 12 h 527"/>
                <a:gd name="T52" fmla="*/ 1100 w 3976"/>
                <a:gd name="T53" fmla="*/ 18 h 527"/>
                <a:gd name="T54" fmla="*/ 1088 w 3976"/>
                <a:gd name="T55" fmla="*/ 18 h 527"/>
                <a:gd name="T56" fmla="*/ 1070 w 3976"/>
                <a:gd name="T57" fmla="*/ 24 h 527"/>
                <a:gd name="T58" fmla="*/ 1052 w 3976"/>
                <a:gd name="T59" fmla="*/ 30 h 527"/>
                <a:gd name="T60" fmla="*/ 1034 w 3976"/>
                <a:gd name="T61" fmla="*/ 36 h 527"/>
                <a:gd name="T62" fmla="*/ 1028 w 3976"/>
                <a:gd name="T63" fmla="*/ 42 h 527"/>
                <a:gd name="T64" fmla="*/ 969 w 3976"/>
                <a:gd name="T65" fmla="*/ 60 h 527"/>
                <a:gd name="T66" fmla="*/ 921 w 3976"/>
                <a:gd name="T67" fmla="*/ 72 h 527"/>
                <a:gd name="T68" fmla="*/ 855 w 3976"/>
                <a:gd name="T69" fmla="*/ 48 h 527"/>
                <a:gd name="T70" fmla="*/ 825 w 3976"/>
                <a:gd name="T71" fmla="*/ 48 h 527"/>
                <a:gd name="T72" fmla="*/ 759 w 3976"/>
                <a:gd name="T73" fmla="*/ 72 h 527"/>
                <a:gd name="T74" fmla="*/ 735 w 3976"/>
                <a:gd name="T75" fmla="*/ 72 h 527"/>
                <a:gd name="T76" fmla="*/ 706 w 3976"/>
                <a:gd name="T77" fmla="*/ 60 h 527"/>
                <a:gd name="T78" fmla="*/ 640 w 3976"/>
                <a:gd name="T79" fmla="*/ 60 h 527"/>
                <a:gd name="T80" fmla="*/ 544 w 3976"/>
                <a:gd name="T81" fmla="*/ 72 h 527"/>
                <a:gd name="T82" fmla="*/ 389 w 3976"/>
                <a:gd name="T83" fmla="*/ 18 h 527"/>
                <a:gd name="T84" fmla="*/ 323 w 3976"/>
                <a:gd name="T85" fmla="*/ 60 h 527"/>
                <a:gd name="T86" fmla="*/ 317 w 3976"/>
                <a:gd name="T87" fmla="*/ 60 h 527"/>
                <a:gd name="T88" fmla="*/ 305 w 3976"/>
                <a:gd name="T89" fmla="*/ 72 h 527"/>
                <a:gd name="T90" fmla="*/ 287 w 3976"/>
                <a:gd name="T91" fmla="*/ 78 h 527"/>
                <a:gd name="T92" fmla="*/ 263 w 3976"/>
                <a:gd name="T93" fmla="*/ 90 h 527"/>
                <a:gd name="T94" fmla="*/ 203 w 3976"/>
                <a:gd name="T95" fmla="*/ 120 h 527"/>
                <a:gd name="T96" fmla="*/ 149 w 3976"/>
                <a:gd name="T97" fmla="*/ 150 h 527"/>
                <a:gd name="T98" fmla="*/ 78 w 3976"/>
                <a:gd name="T99" fmla="*/ 168 h 527"/>
                <a:gd name="T100" fmla="*/ 0 w 3976"/>
                <a:gd name="T101" fmla="*/ 180 h 527"/>
                <a:gd name="T102" fmla="*/ 0 w 3976"/>
                <a:gd name="T103" fmla="*/ 527 h 527"/>
                <a:gd name="T104" fmla="*/ 1010 w 3976"/>
                <a:gd name="T105" fmla="*/ 527 h 527"/>
                <a:gd name="T106" fmla="*/ 3725 w 3976"/>
                <a:gd name="T107" fmla="*/ 527 h 527"/>
                <a:gd name="T108" fmla="*/ 3976 w 3976"/>
                <a:gd name="T109" fmla="*/ 527 h 527"/>
                <a:gd name="T110" fmla="*/ 3976 w 3976"/>
                <a:gd name="T111" fmla="*/ 527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387088" name="Group 16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387089" name="Freeform 17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0 h 287"/>
                <a:gd name="T4" fmla="*/ 66 w 365"/>
                <a:gd name="T5" fmla="*/ 108 h 287"/>
                <a:gd name="T6" fmla="*/ 143 w 365"/>
                <a:gd name="T7" fmla="*/ 180 h 287"/>
                <a:gd name="T8" fmla="*/ 191 w 365"/>
                <a:gd name="T9" fmla="*/ 168 h 287"/>
                <a:gd name="T10" fmla="*/ 341 w 365"/>
                <a:gd name="T11" fmla="*/ 287 h 287"/>
                <a:gd name="T12" fmla="*/ 305 w 365"/>
                <a:gd name="T13" fmla="*/ 174 h 287"/>
                <a:gd name="T14" fmla="*/ 365 w 365"/>
                <a:gd name="T15" fmla="*/ 132 h 287"/>
                <a:gd name="T16" fmla="*/ 359 w 365"/>
                <a:gd name="T17" fmla="*/ 126 h 287"/>
                <a:gd name="T18" fmla="*/ 335 w 365"/>
                <a:gd name="T19" fmla="*/ 114 h 287"/>
                <a:gd name="T20" fmla="*/ 299 w 365"/>
                <a:gd name="T21" fmla="*/ 90 h 287"/>
                <a:gd name="T22" fmla="*/ 257 w 365"/>
                <a:gd name="T23" fmla="*/ 72 h 287"/>
                <a:gd name="T24" fmla="*/ 215 w 365"/>
                <a:gd name="T25" fmla="*/ 54 h 287"/>
                <a:gd name="T26" fmla="*/ 173 w 365"/>
                <a:gd name="T27" fmla="*/ 36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87090" name="Freeform 18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87091" name="Freeform 19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0 h 60"/>
                <a:gd name="T16" fmla="*/ 65 w 71"/>
                <a:gd name="T17" fmla="*/ 42 h 60"/>
                <a:gd name="T18" fmla="*/ 71 w 71"/>
                <a:gd name="T19" fmla="*/ 54 h 60"/>
                <a:gd name="T20" fmla="*/ 71 w 71"/>
                <a:gd name="T21" fmla="*/ 60 h 60"/>
                <a:gd name="T22" fmla="*/ 59 w 71"/>
                <a:gd name="T23" fmla="*/ 54 h 60"/>
                <a:gd name="T24" fmla="*/ 47 w 71"/>
                <a:gd name="T25" fmla="*/ 42 h 60"/>
                <a:gd name="T26" fmla="*/ 23 w 71"/>
                <a:gd name="T27" fmla="*/ 30 h 60"/>
                <a:gd name="T28" fmla="*/ 23 w 71"/>
                <a:gd name="T29" fmla="*/ 36 h 60"/>
                <a:gd name="T30" fmla="*/ 18 w 71"/>
                <a:gd name="T31" fmla="*/ 42 h 60"/>
                <a:gd name="T32" fmla="*/ 12 w 71"/>
                <a:gd name="T33" fmla="*/ 48 h 60"/>
                <a:gd name="T34" fmla="*/ 6 w 71"/>
                <a:gd name="T35" fmla="*/ 48 h 60"/>
                <a:gd name="T36" fmla="*/ 6 w 71"/>
                <a:gd name="T37" fmla="*/ 48 h 60"/>
                <a:gd name="T38" fmla="*/ 6 w 71"/>
                <a:gd name="T39" fmla="*/ 36 h 60"/>
                <a:gd name="T40" fmla="*/ 0 w 71"/>
                <a:gd name="T41" fmla="*/ 18 h 60"/>
                <a:gd name="T42" fmla="*/ 0 w 71"/>
                <a:gd name="T43" fmla="*/ 18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87092" name="Freeform 20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4 h 162"/>
                <a:gd name="T10" fmla="*/ 96 w 161"/>
                <a:gd name="T11" fmla="*/ 60 h 162"/>
                <a:gd name="T12" fmla="*/ 102 w 161"/>
                <a:gd name="T13" fmla="*/ 72 h 162"/>
                <a:gd name="T14" fmla="*/ 108 w 161"/>
                <a:gd name="T15" fmla="*/ 84 h 162"/>
                <a:gd name="T16" fmla="*/ 120 w 161"/>
                <a:gd name="T17" fmla="*/ 96 h 162"/>
                <a:gd name="T18" fmla="*/ 143 w 161"/>
                <a:gd name="T19" fmla="*/ 114 h 162"/>
                <a:gd name="T20" fmla="*/ 155 w 161"/>
                <a:gd name="T21" fmla="*/ 138 h 162"/>
                <a:gd name="T22" fmla="*/ 161 w 161"/>
                <a:gd name="T23" fmla="*/ 156 h 162"/>
                <a:gd name="T24" fmla="*/ 161 w 161"/>
                <a:gd name="T25" fmla="*/ 162 h 162"/>
                <a:gd name="T26" fmla="*/ 96 w 161"/>
                <a:gd name="T27" fmla="*/ 102 h 162"/>
                <a:gd name="T28" fmla="*/ 30 w 161"/>
                <a:gd name="T29" fmla="*/ 54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87093" name="Freeform 21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0 h 60"/>
                <a:gd name="T4" fmla="*/ 41 w 59"/>
                <a:gd name="T5" fmla="*/ 36 h 60"/>
                <a:gd name="T6" fmla="*/ 47 w 59"/>
                <a:gd name="T7" fmla="*/ 42 h 60"/>
                <a:gd name="T8" fmla="*/ 53 w 59"/>
                <a:gd name="T9" fmla="*/ 54 h 60"/>
                <a:gd name="T10" fmla="*/ 53 w 59"/>
                <a:gd name="T11" fmla="*/ 60 h 60"/>
                <a:gd name="T12" fmla="*/ 47 w 59"/>
                <a:gd name="T13" fmla="*/ 54 h 60"/>
                <a:gd name="T14" fmla="*/ 35 w 59"/>
                <a:gd name="T15" fmla="*/ 48 h 60"/>
                <a:gd name="T16" fmla="*/ 23 w 59"/>
                <a:gd name="T17" fmla="*/ 36 h 60"/>
                <a:gd name="T18" fmla="*/ 17 w 59"/>
                <a:gd name="T19" fmla="*/ 30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87094" name="Freeform 22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6 h 204"/>
                <a:gd name="T2" fmla="*/ 245 w 245"/>
                <a:gd name="T3" fmla="*/ 42 h 204"/>
                <a:gd name="T4" fmla="*/ 209 w 245"/>
                <a:gd name="T5" fmla="*/ 84 h 204"/>
                <a:gd name="T6" fmla="*/ 143 w 245"/>
                <a:gd name="T7" fmla="*/ 132 h 204"/>
                <a:gd name="T8" fmla="*/ 167 w 245"/>
                <a:gd name="T9" fmla="*/ 156 h 204"/>
                <a:gd name="T10" fmla="*/ 179 w 245"/>
                <a:gd name="T11" fmla="*/ 204 h 204"/>
                <a:gd name="T12" fmla="*/ 77 w 245"/>
                <a:gd name="T13" fmla="*/ 132 h 204"/>
                <a:gd name="T14" fmla="*/ 47 w 245"/>
                <a:gd name="T15" fmla="*/ 84 h 204"/>
                <a:gd name="T16" fmla="*/ 89 w 245"/>
                <a:gd name="T17" fmla="*/ 66 h 204"/>
                <a:gd name="T18" fmla="*/ 59 w 245"/>
                <a:gd name="T19" fmla="*/ 36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6 h 204"/>
                <a:gd name="T50" fmla="*/ 233 w 245"/>
                <a:gd name="T51" fmla="*/ 36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387095" name="Rectangle 2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387096" name="Rectangle 2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387097" name="Rectangle 2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ea typeface="宋体" charset="-122"/>
              </a:defRPr>
            </a:lvl1pPr>
          </a:lstStyle>
          <a:p>
            <a:fld id="{9403445C-413F-4D06-8D88-48719A416240}" type="datetimeFigureOut">
              <a:rPr lang="zh-CN" altLang="en-US" smtClean="0"/>
              <a:t>2018/3/13</a:t>
            </a:fld>
            <a:endParaRPr lang="zh-CN" altLang="en-US"/>
          </a:p>
        </p:txBody>
      </p:sp>
      <p:sp>
        <p:nvSpPr>
          <p:cNvPr id="387098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ea typeface="宋体" charset="-122"/>
              </a:defRPr>
            </a:lvl1pPr>
          </a:lstStyle>
          <a:p>
            <a:endParaRPr lang="zh-CN" altLang="en-US"/>
          </a:p>
        </p:txBody>
      </p:sp>
      <p:sp>
        <p:nvSpPr>
          <p:cNvPr id="387099" name="Rectangle 2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ea typeface="宋体" charset="-122"/>
              </a:defRPr>
            </a:lvl1pPr>
          </a:lstStyle>
          <a:p>
            <a:fld id="{210991F5-1BD3-41B2-9824-EEFAFCB2691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680120"/>
          </a:xfrm>
        </p:spPr>
        <p:txBody>
          <a:bodyPr/>
          <a:lstStyle/>
          <a:p>
            <a:pPr algn="l"/>
            <a:r>
              <a:rPr lang="zh-CN" altLang="en-US" sz="2800" dirty="0" smtClean="0">
                <a:solidFill>
                  <a:schemeClr val="tx1"/>
                </a:solidFill>
              </a:rPr>
              <a:t>输入</a:t>
            </a:r>
            <a:r>
              <a:rPr lang="en-US" altLang="zh-CN" sz="2800" dirty="0" smtClean="0">
                <a:solidFill>
                  <a:schemeClr val="tx1"/>
                </a:solidFill>
              </a:rPr>
              <a:t>OA</a:t>
            </a:r>
            <a:r>
              <a:rPr lang="zh-CN" altLang="en-US" sz="2800" dirty="0" smtClean="0">
                <a:solidFill>
                  <a:schemeClr val="tx1"/>
                </a:solidFill>
              </a:rPr>
              <a:t>网址：</a:t>
            </a:r>
            <a:r>
              <a:rPr lang="en-US" altLang="zh-CN" sz="2800" dirty="0" smtClean="0">
                <a:solidFill>
                  <a:schemeClr val="tx1"/>
                </a:solidFill>
              </a:rPr>
              <a:t>oa.nczyxy.com</a:t>
            </a:r>
            <a:r>
              <a:rPr lang="zh-CN" altLang="en-US" sz="2800" dirty="0" smtClean="0">
                <a:solidFill>
                  <a:schemeClr val="tx1"/>
                </a:solidFill>
              </a:rPr>
              <a:t>进入页面，输入工号和密码</a:t>
            </a:r>
            <a:endParaRPr lang="zh-CN" altLang="en-US" sz="2800" dirty="0">
              <a:solidFill>
                <a:schemeClr val="tx1"/>
              </a:solidFill>
            </a:endParaRPr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96753"/>
            <a:ext cx="8856984" cy="5661248"/>
          </a:xfrm>
        </p:spPr>
      </p:pic>
    </p:spTree>
    <p:extLst>
      <p:ext uri="{BB962C8B-B14F-4D97-AF65-F5344CB8AC3E}">
        <p14:creationId xmlns:p14="http://schemas.microsoft.com/office/powerpoint/2010/main" val="2663771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sz="2800" dirty="0" smtClean="0"/>
              <a:t>第九步</a:t>
            </a:r>
            <a:r>
              <a:rPr lang="en-US" altLang="zh-CN" sz="2800" dirty="0"/>
              <a:t>.</a:t>
            </a:r>
            <a:r>
              <a:rPr lang="zh-CN" altLang="en-US" sz="2800" dirty="0"/>
              <a:t>点击确认转交（此次报修单填写完毕，请各位静等技术人员受理，紧急故障请在填完工单后电话联系技术人员）。</a:t>
            </a:r>
          </a:p>
        </p:txBody>
      </p:sp>
      <p:pic>
        <p:nvPicPr>
          <p:cNvPr id="4" name="内容占位符 3" descr="12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306955" y="3172460"/>
            <a:ext cx="4529138" cy="165735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71239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sz="4000" b="1" dirty="0" smtClean="0"/>
              <a:t>以下是处理公单的步骤：</a:t>
            </a:r>
            <a:endParaRPr lang="zh-CN" alt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158210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图片 3" descr="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6" y="2276477"/>
            <a:ext cx="5256213" cy="3776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8" name="TextBox 4"/>
          <p:cNvSpPr txBox="1">
            <a:spLocks noChangeArrowheads="1"/>
          </p:cNvSpPr>
          <p:nvPr/>
        </p:nvSpPr>
        <p:spPr bwMode="auto">
          <a:xfrm>
            <a:off x="684214" y="908050"/>
            <a:ext cx="226215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r>
              <a:rPr lang="zh-CN" altLang="en-US" dirty="0" smtClean="0"/>
              <a:t>第一步</a:t>
            </a:r>
            <a:r>
              <a:rPr lang="zh-CN" altLang="en-US" dirty="0"/>
              <a:t>：点击菜单栏</a:t>
            </a:r>
          </a:p>
        </p:txBody>
      </p:sp>
    </p:spTree>
    <p:extLst>
      <p:ext uri="{BB962C8B-B14F-4D97-AF65-F5344CB8AC3E}">
        <p14:creationId xmlns:p14="http://schemas.microsoft.com/office/powerpoint/2010/main" val="1956122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3" descr="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1916113"/>
            <a:ext cx="5116512" cy="4773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2" name="TextBox 4"/>
          <p:cNvSpPr txBox="1">
            <a:spLocks noChangeArrowheads="1"/>
          </p:cNvSpPr>
          <p:nvPr/>
        </p:nvSpPr>
        <p:spPr bwMode="auto">
          <a:xfrm>
            <a:off x="755650" y="908050"/>
            <a:ext cx="43396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r>
              <a:rPr lang="zh-CN" altLang="en-US" dirty="0" smtClean="0"/>
              <a:t>第二步</a:t>
            </a:r>
            <a:r>
              <a:rPr lang="zh-CN" altLang="en-US" dirty="0"/>
              <a:t>：点击、工作流的子菜单我的工作</a:t>
            </a:r>
          </a:p>
        </p:txBody>
      </p:sp>
    </p:spTree>
    <p:extLst>
      <p:ext uri="{BB962C8B-B14F-4D97-AF65-F5344CB8AC3E}">
        <p14:creationId xmlns:p14="http://schemas.microsoft.com/office/powerpoint/2010/main" val="3744404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图片 3" descr="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1628775"/>
            <a:ext cx="7639050" cy="491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6" name="TextBox 5"/>
          <p:cNvSpPr txBox="1">
            <a:spLocks noChangeArrowheads="1"/>
          </p:cNvSpPr>
          <p:nvPr/>
        </p:nvSpPr>
        <p:spPr bwMode="auto">
          <a:xfrm>
            <a:off x="539751" y="836613"/>
            <a:ext cx="272382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r>
              <a:rPr lang="zh-CN" altLang="en-US" dirty="0" smtClean="0"/>
              <a:t>第三步</a:t>
            </a:r>
            <a:r>
              <a:rPr lang="zh-CN" altLang="en-US" dirty="0"/>
              <a:t>：点击收到的工单</a:t>
            </a:r>
          </a:p>
        </p:txBody>
      </p:sp>
    </p:spTree>
    <p:extLst>
      <p:ext uri="{BB962C8B-B14F-4D97-AF65-F5344CB8AC3E}">
        <p14:creationId xmlns:p14="http://schemas.microsoft.com/office/powerpoint/2010/main" val="1281177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9" name="图片 3" descr="5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6" y="1989140"/>
            <a:ext cx="5546725" cy="451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0" name="TextBox 4"/>
          <p:cNvSpPr txBox="1">
            <a:spLocks noChangeArrowheads="1"/>
          </p:cNvSpPr>
          <p:nvPr/>
        </p:nvSpPr>
        <p:spPr bwMode="auto">
          <a:xfrm>
            <a:off x="611189" y="981075"/>
            <a:ext cx="549381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r>
              <a:rPr lang="zh-CN" altLang="en-US" dirty="0" smtClean="0"/>
              <a:t>第四步</a:t>
            </a:r>
            <a:r>
              <a:rPr lang="zh-CN" altLang="en-US" dirty="0"/>
              <a:t>：处理完故障后按实际情况填写并移交下一步</a:t>
            </a:r>
          </a:p>
        </p:txBody>
      </p:sp>
    </p:spTree>
    <p:extLst>
      <p:ext uri="{BB962C8B-B14F-4D97-AF65-F5344CB8AC3E}">
        <p14:creationId xmlns:p14="http://schemas.microsoft.com/office/powerpoint/2010/main" val="3851397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3" name="内容占位符 3" descr="QQ截图20161018144036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42938" y="1943101"/>
            <a:ext cx="7858125" cy="3838575"/>
          </a:xfrm>
        </p:spPr>
      </p:pic>
      <p:sp>
        <p:nvSpPr>
          <p:cNvPr id="8194" name="文本框 4"/>
          <p:cNvSpPr txBox="1">
            <a:spLocks noChangeArrowheads="1"/>
          </p:cNvSpPr>
          <p:nvPr/>
        </p:nvSpPr>
        <p:spPr bwMode="auto">
          <a:xfrm>
            <a:off x="631825" y="841375"/>
            <a:ext cx="43396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9pPr>
          </a:lstStyle>
          <a:p>
            <a:r>
              <a:rPr lang="zh-CN" altLang="en-US" dirty="0" smtClean="0"/>
              <a:t>第五步：报修</a:t>
            </a:r>
            <a:r>
              <a:rPr lang="zh-CN" altLang="en-US" dirty="0"/>
              <a:t>人填写评价后转交下一步。</a:t>
            </a:r>
          </a:p>
        </p:txBody>
      </p:sp>
    </p:spTree>
    <p:extLst>
      <p:ext uri="{BB962C8B-B14F-4D97-AF65-F5344CB8AC3E}">
        <p14:creationId xmlns:p14="http://schemas.microsoft.com/office/powerpoint/2010/main" val="2963913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2800" dirty="0" smtClean="0"/>
              <a:t>第一步</a:t>
            </a:r>
            <a:r>
              <a:rPr lang="en-US" altLang="zh-CN" sz="2800" dirty="0"/>
              <a:t>.</a:t>
            </a:r>
            <a:r>
              <a:rPr lang="zh-CN" altLang="en-US" sz="2800" dirty="0"/>
              <a:t>进入</a:t>
            </a:r>
            <a:r>
              <a:rPr lang="en-US" altLang="zh-CN" sz="2800" dirty="0"/>
              <a:t>OA</a:t>
            </a:r>
            <a:r>
              <a:rPr lang="zh-CN" altLang="en-US" sz="2800" dirty="0"/>
              <a:t>后点击菜单内的工作流并点击子菜单的新建工作。</a:t>
            </a:r>
          </a:p>
        </p:txBody>
      </p:sp>
      <p:pic>
        <p:nvPicPr>
          <p:cNvPr id="4" name="内容占位符 3" descr="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328512" y="1825626"/>
            <a:ext cx="2486501" cy="435165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826221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2800" dirty="0" smtClean="0"/>
              <a:t>第二步</a:t>
            </a:r>
            <a:r>
              <a:rPr lang="en-US" altLang="zh-CN" sz="2800" dirty="0"/>
              <a:t>.</a:t>
            </a:r>
            <a:r>
              <a:rPr lang="zh-CN" altLang="en-US" sz="2800" dirty="0"/>
              <a:t>点击行政内的电脑或网络故障保修单。</a:t>
            </a:r>
          </a:p>
        </p:txBody>
      </p:sp>
      <p:pic>
        <p:nvPicPr>
          <p:cNvPr id="4" name="内容占位符 3" descr="4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568542" y="1825626"/>
            <a:ext cx="2006441" cy="435165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92573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2800" dirty="0" smtClean="0"/>
              <a:t>第三步</a:t>
            </a:r>
            <a:r>
              <a:rPr lang="en-US" altLang="zh-CN" sz="2800" dirty="0"/>
              <a:t>.</a:t>
            </a:r>
            <a:r>
              <a:rPr lang="zh-CN" altLang="en-US" sz="2800" dirty="0"/>
              <a:t>点击新建并办理</a:t>
            </a:r>
          </a:p>
        </p:txBody>
      </p:sp>
      <p:pic>
        <p:nvPicPr>
          <p:cNvPr id="4" name="内容占位符 3" descr="5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585561" y="2433956"/>
            <a:ext cx="3971925" cy="313372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052154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2800" dirty="0" smtClean="0"/>
              <a:t>第四步</a:t>
            </a:r>
            <a:r>
              <a:rPr lang="en-US" altLang="zh-CN" sz="2800" dirty="0"/>
              <a:t>.1 </a:t>
            </a:r>
            <a:r>
              <a:rPr lang="zh-CN" altLang="en-US" sz="2800" dirty="0"/>
              <a:t>填写期望维护或完工日期。</a:t>
            </a:r>
            <a:r>
              <a:rPr lang="en-US" altLang="zh-CN" sz="2800" dirty="0"/>
              <a:t>2 </a:t>
            </a:r>
            <a:r>
              <a:rPr lang="zh-CN" altLang="en-US" sz="2800" dirty="0"/>
              <a:t>填写保修人电话。</a:t>
            </a:r>
            <a:r>
              <a:rPr lang="en-US" altLang="zh-CN" sz="2800" dirty="0"/>
              <a:t>3</a:t>
            </a:r>
            <a:r>
              <a:rPr lang="zh-CN" altLang="en-US" sz="2800" dirty="0"/>
              <a:t>填写故障产生原因及处理说明。 </a:t>
            </a:r>
            <a:r>
              <a:rPr lang="en-US" altLang="zh-CN" sz="2800" dirty="0"/>
              <a:t> </a:t>
            </a:r>
          </a:p>
        </p:txBody>
      </p:sp>
      <p:pic>
        <p:nvPicPr>
          <p:cNvPr id="4" name="内容占位符 3" descr="6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782128" y="2381885"/>
            <a:ext cx="5579269" cy="32385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916000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2800" dirty="0" smtClean="0"/>
              <a:t>第五步</a:t>
            </a:r>
            <a:r>
              <a:rPr lang="en-US" altLang="zh-CN" sz="2800" dirty="0"/>
              <a:t>.</a:t>
            </a:r>
            <a:r>
              <a:rPr lang="zh-CN" altLang="en-US" sz="2800" dirty="0"/>
              <a:t>点击转交下一步</a:t>
            </a:r>
          </a:p>
        </p:txBody>
      </p:sp>
      <p:pic>
        <p:nvPicPr>
          <p:cNvPr id="4" name="内容占位符 3" descr="15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196816" y="1825626"/>
            <a:ext cx="6749415" cy="435165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941459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2800" dirty="0" smtClean="0"/>
              <a:t>第六步</a:t>
            </a:r>
            <a:r>
              <a:rPr lang="en-US" altLang="zh-CN" sz="2800" dirty="0"/>
              <a:t>.</a:t>
            </a:r>
            <a:r>
              <a:rPr lang="zh-CN" altLang="en-US" sz="2800" dirty="0"/>
              <a:t>点击选择人员选项。</a:t>
            </a:r>
          </a:p>
        </p:txBody>
      </p:sp>
      <p:pic>
        <p:nvPicPr>
          <p:cNvPr id="4" name="内容占位符 3" descr="7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799999" y="2433956"/>
            <a:ext cx="1543050" cy="313372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158113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2800" dirty="0" smtClean="0"/>
              <a:t>第七步</a:t>
            </a:r>
            <a:r>
              <a:rPr lang="en-US" altLang="zh-CN" sz="2800" dirty="0"/>
              <a:t>.</a:t>
            </a:r>
            <a:r>
              <a:rPr lang="zh-CN" altLang="en-US" sz="2800" dirty="0"/>
              <a:t>选择主办人（主办人前面主办选项打对号）和协办人（协办人点击姓名即可）</a:t>
            </a:r>
          </a:p>
        </p:txBody>
      </p:sp>
      <p:pic>
        <p:nvPicPr>
          <p:cNvPr id="4" name="内容占位符 3" descr="9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28650" y="2983230"/>
            <a:ext cx="7886700" cy="203581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5360903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2800" dirty="0" smtClean="0"/>
              <a:t>第八步</a:t>
            </a:r>
            <a:r>
              <a:rPr lang="en-US" altLang="zh-CN" sz="2800" dirty="0"/>
              <a:t>.</a:t>
            </a:r>
            <a:r>
              <a:rPr lang="zh-CN" altLang="en-US" sz="2800" dirty="0"/>
              <a:t>此时技术员受理选项会显示主办人和经办人。</a:t>
            </a:r>
          </a:p>
        </p:txBody>
      </p:sp>
      <p:pic>
        <p:nvPicPr>
          <p:cNvPr id="6" name="内容占位符 5" descr="11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628424" y="2572385"/>
            <a:ext cx="3886200" cy="28575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905065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16050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16050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16050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16050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160502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16050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16050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16050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custom"/>
  <p:tag name="KSO_WM_TEMPLATE_INDEX" val="160502"/>
</p:tagLst>
</file>

<file path=ppt/theme/theme1.xml><?xml version="1.0" encoding="utf-8"?>
<a:theme xmlns:a="http://schemas.openxmlformats.org/drawingml/2006/main" name="Mountain Top">
  <a:themeElements>
    <a:clrScheme name="Office 主题​​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Office 主题​​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主题​​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​​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​​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​​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​​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​​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​​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​​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​​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Mountain Top</Template>
  <TotalTime>319</TotalTime>
  <Words>225</Words>
  <Application>Microsoft Office PowerPoint</Application>
  <PresentationFormat>全屏显示(4:3)</PresentationFormat>
  <Paragraphs>16</Paragraphs>
  <Slides>16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17" baseType="lpstr">
      <vt:lpstr>Mountain Top</vt:lpstr>
      <vt:lpstr>输入OA网址：oa.nczyxy.com进入页面，输入工号和密码</vt:lpstr>
      <vt:lpstr>第一步.进入OA后点击菜单内的工作流并点击子菜单的新建工作。</vt:lpstr>
      <vt:lpstr>第二步.点击行政内的电脑或网络故障保修单。</vt:lpstr>
      <vt:lpstr>第三步.点击新建并办理</vt:lpstr>
      <vt:lpstr>第四步.1 填写期望维护或完工日期。2 填写保修人电话。3填写故障产生原因及处理说明。  </vt:lpstr>
      <vt:lpstr>第五步.点击转交下一步</vt:lpstr>
      <vt:lpstr>第六步.点击选择人员选项。</vt:lpstr>
      <vt:lpstr>第七步.选择主办人（主办人前面主办选项打对号）和协办人（协办人点击姓名即可）</vt:lpstr>
      <vt:lpstr>第八步.此时技术员受理选项会显示主办人和经办人。</vt:lpstr>
      <vt:lpstr>第九步.点击确认转交（此次报修单填写完毕，请各位静等技术人员受理，紧急故障请在填完工单后电话联系技术人员）。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china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南昌职业学院 OA办公系统 培训会</dc:title>
  <dc:creator>Administrator</dc:creator>
  <cp:lastModifiedBy>Administrator</cp:lastModifiedBy>
  <cp:revision>39</cp:revision>
  <dcterms:created xsi:type="dcterms:W3CDTF">2016-10-12T08:21:59Z</dcterms:created>
  <dcterms:modified xsi:type="dcterms:W3CDTF">2018-03-13T02:08:05Z</dcterms:modified>
</cp:coreProperties>
</file>